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sldIdLst>
    <p:sldId id="256" r:id="rId12"/>
    <p:sldId id="257" r:id="rId13"/>
    <p:sldId id="258" r:id="rId14"/>
    <p:sldId id="259" r:id="rId15"/>
    <p:sldId id="260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/>
    <p:restoredTop sz="94726"/>
  </p:normalViewPr>
  <p:slideViewPr>
    <p:cSldViewPr snapToGrid="0">
      <p:cViewPr varScale="1">
        <p:scale>
          <a:sx n="116" d="100"/>
          <a:sy n="116" d="100"/>
        </p:scale>
        <p:origin x="11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905AA-7E9C-CB13-608E-7B1B90B30B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Gantari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C334AD-C971-34B9-FE60-9BF8F3DCCF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Gantari Medium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08A32-E926-53CA-BA04-AE49A623E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242EC-0A5F-6B54-2A81-05E35BB25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E4CFF-6230-D9FC-E294-E82DB2FE1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5A079-5E4C-1AC7-895F-B6878C4C3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0AFC71-5773-1AFA-F4B6-ECE65E25B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D5736-6306-24B1-05C6-DA2AA9BD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1665B-EE3A-9C68-B5CB-835216A8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28A57-59F4-C6F6-6967-793A7A74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043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2612D-42B9-0256-C339-1EFF4F248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888467-F7B2-911D-3F75-FDFDFE947B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CBC5F-1EF3-C4A1-9A53-171E53768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0125A-1BEE-E555-3D63-51C622492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E4ED3-2AE2-A86F-239F-2F55224A3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1578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DDA3-D505-2B59-4C8F-3F20AE6F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3850B-7812-7C0C-77E9-A7E72C1A59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0C8D54-68DC-8E18-7709-CFE5EEBEE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89DE5-0F0D-DF03-829F-BF769259F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25F5F-AFF8-7FA2-72E1-AFC2A063D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0984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77201-F35F-597A-3E12-D2E5C6C51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E9F1F-7B92-E98E-C9CA-3835B58D9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2AB97-2452-C59C-4461-9DDE696E8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06926-241A-0F08-06CE-244359D46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0FDE3-F61C-E855-119C-98D9D414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3981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3C8DB-D5B1-774D-3849-05CF9201E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474E7-949D-EF4D-7284-5468411482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48ED06-3AC5-4EC6-E117-D4570005C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DBAADF-4BF6-2FD1-AFEE-7D20B250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D770C-242A-F5D1-0D8E-4BA073D56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7598A-8029-0117-35D0-C0025D2CC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102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9B5B8-2F6F-2A71-C659-75E18BFDE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C464B-E303-829B-67D4-0652681E1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8A5F38-E1B8-00B2-2F27-3EC1CB13C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C6CBAC-B0CB-449D-03EF-C5A7D92C9D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AFAFF-62C2-F7B6-A2AF-62F09D8A7B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15DC6F-5FBC-E162-F5AE-7221FB51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1C86A3-4AED-0B06-32BF-4340F3A0D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07D622-45CB-0CE2-154A-C78FD575C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024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0A1AC-35F5-F1AD-EEC0-30E93E7C8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5161AC-8B92-E654-A737-CB89E0747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F26A85-28B9-8B47-60EA-C9BE72AD7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F603B0-8F0B-15BF-CAA2-5D39105F1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4104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FC6B92-F79A-7269-E06E-DEBCA6191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36075D-9F40-3CEF-BE69-266A2F8B8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B55A4A-82E0-B291-7908-DFE2656B2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047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2283-2929-9982-1476-3266769F1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90C27-93D4-98F0-CB52-E479D3AD8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D9008-5047-2B6E-B2D5-3BD53D2BB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223B76-7C38-3C33-CFA1-6360F619C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A33A8-19A6-DAAC-38EC-4D2BF4A11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682E8-A71E-EA2B-B080-A27DAE92A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6319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E1991-2785-4D78-C427-0353494B8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CA9C3-044F-2AE1-2C15-EE272AD1C1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39729-84E5-980C-597A-35B5C674E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187FD-A75E-3DD6-D3D5-D67238F4F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C52B08-8B8A-BAFF-EDFA-1105121A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8A411-AA15-EC47-B793-2C11BE4F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2589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79E61-4C9C-F3AD-6B09-EF0DE8656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6B86B6-829A-8C24-FDB2-55FCC0F94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F6441-E609-7503-D4F6-9090408C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5A39A-117C-EC58-88B3-CC61A62DD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1D9D4-E0D9-2755-E7F3-24D81E7C4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36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D71003-74E4-159C-BFC2-265194C1E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91D6F-548F-329D-E23E-33CF3B00D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23F92-EB7F-250A-0F70-E4D2FFF4B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AB7B2-5322-A694-B264-841900C9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1E005-4894-8BA8-CE0D-4B46CC010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1999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D1F46-E4E6-7B01-01E6-2F777B9965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E036F3-CAAE-2BB0-7533-5DE84A0EF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139F6-1D4A-EC9F-8CB7-0619F5C71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E867F-56F5-7942-DC1B-79C5D2417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BA339-1A18-BE33-4689-D69FB800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4015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40CF2-C629-62E3-053C-AA1F78E68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636BB6-6743-490F-EE8B-0D38ADE26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306D7-E139-6152-8A86-E84518B90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49779-B8B0-6305-797D-E091C90E7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79F33-508A-04FC-904B-8F665A92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4012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05218-AD23-86C2-55B5-25E9FEA8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FE72-1E00-C6B9-EB89-D7BF71105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BD57E-CE42-1C67-230F-D39ACE2E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31800-D821-212A-6BFE-8D1279106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DDB20-1058-1D51-A59B-8AB9D845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122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CF14-5D2A-3813-800D-B72E3F532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9FE0F-5A2A-C4C9-59DA-55983682D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923B1-57B5-BF42-2454-2480CBD44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97FA2-58A0-1F42-C319-E36E42928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847A5-5CB0-A14D-2ECE-65351156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193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C8068-E67A-F82F-F78C-0D4350AF6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1C813-E75D-3BC3-FFA9-D79D246B0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4172E7-2DE4-3558-9BAE-DECD2EAC9A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F2473-A96D-E40F-2AAA-4E97A13A8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A7F0C-9116-B23F-9D9A-429EB15D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EDC760-2E89-1FFE-8CDD-8B7005F0B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1782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3776C-7341-993D-20D3-9E3DB5DFF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864AA-3B6E-DFAF-EA49-8CD1D7375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C6943-A3EC-1247-9923-06EAE4B752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86E3A4-3379-3B4A-B450-4E27EB07A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4B4BF-8E7D-C874-119D-99D54CA537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F328A-3BE9-C132-0C65-39921DA8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A5D995-CE48-4C4B-5E51-3E9F9CA14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041938-A898-CD00-8FC1-C2ABFBB2A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1630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B1ABB-E628-DCD8-4F21-8D06E9363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439112-9E77-BA32-C731-608F2C730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9C3A01-1596-DED2-5035-F2BC37111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A2C883-890A-5961-6718-CAF3E9928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43620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5810B2-0AA2-9872-B522-C91CCE5C2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76770B-50ED-594D-B8CC-02ACF7A16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6B85FC-D89B-D73C-960B-F4F298BF7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80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E10EE-72E3-CC15-AED2-57720178C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DCD2A-18C7-9622-9C52-890958D87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D2CA1E-A568-9B5B-F00A-3A88A8203F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411AA-3490-040A-1996-7D189614B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E57667-C2BF-ECD5-6246-EE279657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1C8EA4-3EB4-B805-1827-91477C5F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515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FA4C5-1CCC-ACC9-926A-40B4B3D63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D3823A-2519-9CF9-B7AB-B4A5A81523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2B2878-4B7E-26B3-5140-DF846A204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9EF819-383A-34E4-25D1-1EDB40502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59EE7-9898-15DF-9776-C10B8657C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642E48-5B00-DDD9-7E11-3460AE53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91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1DFB3-7C45-CE70-86A8-C0672604E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667028-58C3-7C09-28FF-CA13460EAE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5851B-A92E-74BC-AC47-9FF59468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1C7A5-B09F-BE5D-91AC-9BC07F7CF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C9E8C-B9DC-B7A6-A5F7-2D068F0E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2522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A5B0A-3B4B-79BB-F9F3-36B940130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1FEA42-9812-DD9E-D776-CE2F8FBF4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6E37-A708-96A1-F11F-FF71D8F52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EC64B-376A-CD84-BCED-7649BB648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537AF-FD45-A104-B8FE-89884753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8747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FBF6F2-E813-2971-4ED5-D92B10B51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75E7D5-0CB6-D775-7ECA-DE2A38289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79FF9-A4B8-6E3F-4122-1B03B9C3C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4C493-A389-D447-0789-4E0761C50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381D4-D862-421B-FA5B-9D67DE926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46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808EE-7435-0FE7-FF0D-53D61DEE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F957F-5909-B240-2D72-D4C4A5666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0C47F-A311-48C5-4465-92A3D2A4B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F6DDB-D47E-F130-0955-BE9F73212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E8803-480B-586C-78DA-4C82BC988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90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C3686-C330-35FC-76D9-35287FA28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CB014D-A4D3-F176-0F4F-D4944CB2A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51F27-7DE2-2B5D-4F81-CDBD5540D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7FB5D-6616-EDD1-AD63-BBB4081A3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1FE39-B230-1D5D-14B1-4EC2A26FB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12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34253-A0E1-A205-C25E-4D80CB591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F230E-DB2A-E1BC-BE81-F0C34A4026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225F1D-7355-AAA0-4877-05956DA46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42630-FD19-FCEC-4411-5F302000C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BCE0C-BCE6-A50E-CEBA-F989F5B86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5212A-88D3-150B-2216-7F101587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85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060A9-537F-3D7C-97DD-11440EC7F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0FE24-DED9-9641-A9C3-F55EC1D13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B0B20C-40C9-575D-8F81-2B70AAA084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CD257A-C31E-7F98-177A-548593231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8EEC83-B738-2B1E-6E32-CE6FFB1AD4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EFD1AB-6DCE-5D25-C3D6-86649F24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B14362-36A6-F635-1A42-03ABDE8F0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DB05BC-9DF3-83B1-6907-4AF736208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94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A5E74-E34D-41C9-4289-DA1DF98F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EEAB30-204B-85E7-DD80-7F7F043D7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20653-A9CB-E736-0EB5-8682621E7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356A49-9F56-857C-71B8-4838B66A0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68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7E1586-A624-D27B-1C83-1DFE54E4D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5B1BB5-A577-45FC-1976-66FA92EE7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AFA71-6CF4-9E6D-B327-EA54D579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0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A9BC5-37D6-3711-F766-212882A1C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54958-C30C-71D8-664A-2FADC07DC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782C0-A910-245D-E9C2-3926DF650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FA435-1EC5-44A1-E2E6-613359AE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BC223-406F-A39F-E75B-5444B54B0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D67E8-EC66-D5EC-1DEC-C82684871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11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30D2E-F67A-8991-9646-42BE0AE17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BCFD4-58B5-04E5-61D8-B8E5DD428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8FBDB-B20C-A186-28D5-CCB393AC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989DA-4ECC-06E5-167B-726BC0A88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0E533-C9DC-41A9-EB47-A6E79730E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54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3E602-2236-DE61-9EB8-4CB3F9D9D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A82F99-0219-01CE-B8CF-E6BD019F61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DCACD5-69FA-1400-BB06-BC5AFB7108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45648-5998-6E26-2F35-D02B1998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710A4-4DA3-B85F-9082-C88A97E9C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6DC70-9914-80A6-14B2-FEA3F16F5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471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B21D5-7619-9DEC-2FC1-210EE12F5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0CC06-E6A5-FF14-6D6F-8909FFCA0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A6E1D-D518-21DA-5538-B9855640F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734F1-9835-5B5A-5117-0C86B3B8F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EB5D4-22B6-5EDD-7E45-015906C1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53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F4B1BB-8831-4730-82D6-BAE36D0A9D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C5885-8B3E-40DE-38F6-1B3D9537C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06528-BC24-9B57-F304-8A9ED2DDE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36B34-4925-54AE-9388-A9CC79C43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3C8CF-6D3A-65FD-8456-FA44130C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673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3F31-87F2-0459-F57A-B3F777D28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8BE84D-7348-D93B-D57B-7C8FD96358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07D82-9593-B968-9F73-E5F61F3ED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E88BD-4694-60EC-49E6-9B06F2258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AC55D-22F9-24B1-418B-6417560BA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49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1903E-0CDC-72C5-B10E-80FB4970F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220AB-55FC-7061-DFF4-56156C9FD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A75D8-E652-EFDD-789F-C9CFD67B2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65A02F-934B-1687-41FE-3E647370C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9C6BC-06AD-1EE9-2243-2DE9042C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02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501-8BE8-830D-65D1-39C7D888F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008CB-192E-12E3-4D8A-043CBA40F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682DC-0A4E-4A2E-7F3E-011D31904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35420-85B5-321E-70CB-786514C5F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13DDC-3C3C-453F-E932-E25E252FA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98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B4C7E-D9BF-EDF6-983D-394896372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E7CC-5216-161C-C0B5-F16BCD1D7B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8A8149-FB14-EDF9-51F7-5EBF3BCBB7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C648D-C482-EFDC-2D06-F9CB68ABC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B7E5D3-85C1-F7B8-CB9D-466D4971E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F61EEE-C897-7F45-5B0B-23ED5AB09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234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5168E-D26A-A369-7BE2-82B32A3FA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A74FC-2A96-6929-FDD8-607515D61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A9C1BF-93B4-E1DA-9D4F-4A6AAB91E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9BC3E-19FF-3A8F-9C6C-D10E84E91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F2D660-3F28-7962-5289-9EDDC09A17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8FE577-3B18-8084-75CC-D78BA36D5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3BB309-BD1B-5CFD-E84E-70D7FFFE8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CF40B-7C37-3FF6-6DB7-7087E2E18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435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0BC0-D5D5-D951-C040-D9BE950D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C2F154-66FE-1415-51AC-08406978A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8E758-F1F3-4026-0A17-80540767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AD650D-53EC-B4E3-14FF-526487F4E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15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FC5B37-60F2-F571-3842-71841B7B1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36CF87-255B-F0F7-DD4D-52C526055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C8D89-BCF5-C142-AC2C-E8A4E80F7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8BCC0-B6AC-7F79-14ED-E50E58F24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F8521-1CD4-3130-A0DD-B55F20054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534B3-04A4-BDF1-1A71-5ECFBC985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89C5D-C50E-2BFC-9DA1-166822FB2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559A5-73AA-1998-1BB3-28CC319B1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5745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F4373-206C-6106-0836-E1EC345A3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7C4C4-9C34-F2A2-A40F-139055BE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5B9E0-FF84-9973-D14B-1DEE19D3A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7E4667-D1C6-E4C5-D26C-2AE74F10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833AA7-6E4B-DFE6-865F-9F63C2599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5AF84-02C5-34FD-43D0-7B95A92D7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83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AF79-FFF3-61CE-BA33-535F8438A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6CAE8-2056-F239-2C7D-514ED473A1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74287-DE71-DCB8-F92B-37847E4AE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2ECC0-1FF3-BDEF-D03E-C729EDE47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9E6F7-ED0F-A6D4-1966-7FB9D82C2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6C5288-FA43-E82C-2183-32883992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684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770E2-06D2-2BEC-92C0-529978DAB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16ECF0-DB06-C212-DA30-57DFC798BF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5253E-3907-C06C-0EA6-4309E0045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C9A88-69BA-CCCE-7716-B7983DBCB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EC4D2-555F-A65A-72E5-5C06620B4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7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851BD9-6048-9A97-50AC-CA6479753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F31D1-62D4-540A-701D-E9A074F382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698AE-25E1-0F00-4773-4E82E0A71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34D40-F145-C6EC-4B29-F39BE40CA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FE8FE-773B-2F4F-B737-42A424B0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144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9F320-1D26-B854-352A-5A59C10C8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BADD37-0CAE-9F2F-7354-D1163F632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016B-976A-D456-D0E3-860EC24B1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65F1C-A67B-D724-26C7-E89927A2E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29EE9-7348-3CF1-6248-B325BEF9D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20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B5A0-0940-A714-6194-CA9487BC7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1C82B-4587-CDDD-E758-E17B3B48B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AF365-01BF-4A79-FC50-FFDD96AA7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AA198-1CE4-2DB6-3C02-A4225B26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DC33E-6004-7ADF-369D-1282E7E88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793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4066C-470D-09C9-4839-D8B95097A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35EF4-398E-1D23-592A-AF9C78E77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1FB8F-39FD-4FB0-BC40-CA73DE5F0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32003-4B78-9FE7-50BC-E2DC6A85A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ACB10-6622-003F-47F5-BA1C2D6EE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640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90A12-464D-54DE-301B-3E5D01C51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E963D-0F20-AF08-7DB4-E182C906E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D1AA0-F27A-293C-5FBE-249581E750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BA792E-9EA9-9D2E-FAC0-E92BE8031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B0D04-163D-E788-5FC0-A8F95317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F71141-AA43-82A1-61CE-3CD94C710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18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99AE6-4E60-F1B1-9511-6F5B7534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DDCDA-B97D-BB14-DA0D-62997CB03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234202-4BCD-C8AA-0ADC-2B8D6B64B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2EA14C-E955-15CC-BFA6-33B86EFE3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E4FBF6-94EC-88C9-38B3-B363D6ACC0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EC60F5-CD97-5B84-1442-2ACE97025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DEE4DF-8C31-C33A-12A5-C3B175C7C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78A362-06CE-0917-46D6-AFB4E09A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78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D67E9-AB10-1669-4AFD-29B49F57F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DCD0C8-6A6D-73FB-26BC-6FF4BAB15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FC052-3D00-5C08-CDA4-5F02CD4F4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7E74DA-2C1A-8350-A4FA-E1ACF3AA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9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A43BD-379A-E72E-76FA-98886F4BD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8FD88-59AD-4A4F-49B9-84C49F54F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CD2F89-5D12-2E71-9E79-2A5A807E2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97222-8415-5B30-FB6C-F5EC38ECB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F5D3AE-756B-BF7D-38C5-EE56CBDBC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FC65F6-2AA3-BF05-38C7-8626C261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4778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7670C9-16A3-C246-C88A-AF8CBE47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28059A-0967-26E1-1FA9-2D9883EB9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86964-1FF8-61D2-03C8-94B659C0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391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AE864-BD7D-94A6-73F0-A38113306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1D105-2B57-4768-2551-A1F10402A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84DC5A-9AD1-5155-2C4C-2178CFDD5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06E15-E47D-5177-BA39-F0E9BFDAE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783253-F113-0A55-80FD-E69AC14C8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84B698-0960-BB1F-207C-EEC6E452C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941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58469-93EE-FC0D-DAF3-C17562A2B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1322A-6270-1157-BC0C-062E276CB0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8D6272-043D-B9E8-F4C2-03E61BA06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8916A-A223-FC56-34FC-F26F19E82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2EEE7-7DAF-4887-EA94-C934023F4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B61DD-8C92-51E9-9F91-23A0A5CEF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598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00250-E057-4D35-4E3D-01E899EA3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7ED61-6EE8-2303-A938-5ED8693D21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EAC6A-3D49-8D6D-79D6-1A1A64C91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8F427-6477-A43A-3444-59EB2E3A7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240D-FDCB-0135-1B12-6B9956BC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622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B29254-77BC-426E-81B0-52DF228E7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513A6B-9611-9613-B880-176BB77A9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4C0F9-BC14-B3E9-8A70-0E124948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DDC35-F3ED-E21B-C111-02A0D55C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FC1A1-DF91-7E62-0048-77A1CAF03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601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F4FBB-C25A-BF3E-2D43-D881EB3A4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D59FE-A160-5A9E-A6A9-B14C63937C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13B9EE-2B45-769C-EA45-8EDEC919F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0A6B1-0F98-7CE7-84D5-8E0D24DDB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7CA6B-7315-8596-05A4-29C562CB7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896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4582F-D5CF-EA65-6076-EA2E99095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59506-8C63-0039-3816-6BE796953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EA553-4AEB-396B-9127-B8893EFB3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A14A5-8570-5B56-C3B1-0882E5E6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D9A01-B421-D321-F8F9-43D482DFF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709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B53FC-BF26-76CA-B2B1-3BF20EC77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7A8DF-7A08-5757-7DAF-B6922AF86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084B5-5E90-8525-0D88-B941C22DD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32CE7-9C72-1DC4-6833-FDAD69F8F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DDB12-B505-AC99-82C3-BED7F405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395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DE80E-C1C1-3FF9-405E-BD7A31A02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CA6FF-F634-EBAC-2690-8F68825B4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14D2F7-2DDF-2271-F89F-4E978DD5D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5E198-5C0E-8E32-44FA-9C3BCBF69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23BF0-CBD6-187D-CE75-E962F7ABC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FFBA2-23A1-35AD-60F2-1C313864F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11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0DE0F-3087-DAE6-C0A6-BA5B39E70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BF899-44AE-9064-CFBC-17E86470D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ECDCF-F666-86D3-5250-9FDFEC1D6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773A2-271B-998F-5816-E0B51E68BE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A8D37-D691-2F59-3023-D786821B26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8BBB00-2427-C38D-64D5-D25E0894E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BAC189-4384-E180-4B91-81AF65D9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BD109E-0E58-D192-E38E-9C38A9D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3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EF240-7466-D85B-FDD5-310BEDE39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8C124-A3E3-E9E6-2915-C346E8317A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81E6-F9AC-76A4-FD7C-C1FE65BA0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BC1037-D9DB-6AC1-E4B7-E6BF7F5A6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D27C40-CFA4-0B19-9BEA-6952613BD4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0239B1-9BD8-CB67-076B-2CEBEF212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29B704-FC14-E9C7-7849-204267E78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7D27A7-4F2F-DE54-A480-8D9D178D1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383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6D228-DD64-1D1C-9C83-FFFD0EB28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06DB4-9CA2-93AC-5605-E565B6F1C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2CA29F-B234-EAB1-B058-0A83E02AB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FACB90-B45A-86BB-0CC0-0961C650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335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52549B-DAEB-8130-30DC-4583356AF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DB4A7A-8F08-E657-E625-56061E0D0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EF904-F2F7-E2FB-F185-13CD797A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635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3622A-05ED-6078-F7A4-91790FE11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81B7B-2062-2A6E-A477-469E53A3E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DA002F-9F72-6FFE-A9D5-7B531A18F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0BBF6-6DBC-54E0-DA13-F5B75DCF4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969B1-05B2-8F9C-7CD9-E9329DEA3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4E552-3A4C-644A-51D6-5121B5FD1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470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22AA-F714-5E35-2D85-5E102C70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350EB8-6DD3-BE92-DDB0-571D8FDB11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27C4A9-A098-0A72-4BBC-8D9659819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EFBAC5-09C3-6ED0-053C-F045719CB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3A9B9F-D7CC-8055-A117-15D672E2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B9B40-E31B-16A5-7BF9-A5FF3189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228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7225C-5A06-C45A-26F3-EF9EEBDD2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485FD5-C4B8-2EA2-E376-9239FBC8E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9769C-AB23-2826-CFC1-2D487797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8CCCB-2C04-830A-851A-7FA2CD511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B55ACE-FDE6-DDAE-DF2F-70CA62B7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285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37EB35-C084-319C-6F82-F5BD9DD076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BEEB41-3001-56CC-D2F0-102891721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666F2-A73B-4CB3-7983-3076A9B0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1EF41-A2DD-CAA9-F820-F21EAB9F2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43277-332D-DD13-5CEB-D1220BE6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859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04373-BDF9-742A-2E03-E931623F15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28814-6189-15B0-8570-6A86EBD0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00346-BEFD-AE97-EB9E-13933C3B0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AF481-BABA-7686-91AE-E5EEEBB83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296B5-A7F1-D300-9035-227E07B1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040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FD3C3-700E-4D85-472A-283C1539E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8E778-F525-026C-07C3-84144E632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9D0F7-8AF2-C741-19B3-DD3AD3D7E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CBA6D-B2F8-BE1D-035B-A0694B844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3302F-8442-A0A4-1F3D-693B8022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619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B0AAC-3513-CEC5-C0E9-0B0C8A8C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AAB0B-5278-549B-E9E7-E19ABB624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B073D-D860-B582-108F-1A3F2C805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813FB-276E-6213-BF91-9FE1A0A35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EB6FE-CEA2-C71F-A62E-1EF63FFD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186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C3EA6-7722-465F-B652-7E1505854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8F3E7-D24B-8038-7A3F-1C059A1E0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6626C3-67F8-46BC-EC9B-9A0FA7FEA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04318-BD13-A4A6-8757-552966E3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53EF9-C759-9BD4-5060-0149D46F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E24FD-F3A7-0F66-EBC9-442FFB167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1EC2C-42EA-CBE1-954D-9FDD28C96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80A0C5-7A06-2DBC-AC54-6AE1E09A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16785-6727-19C4-3D83-4EF19DC92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033836-C94D-B2AF-2D71-951B4B46A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745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82E91-48F1-F947-6D15-C1F52F94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1C3CB-ECBC-CFD1-D620-16DAFC998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1734F-2834-C900-3988-5BFE118DB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86CA6F-55AD-3A02-50CD-44D24BB6A3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A964FF-8ADE-D52B-617F-028BB1831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5605D1-D7A0-6178-CC00-0811E40C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98158-0CAD-3FDB-B8E3-55CD2FEF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0E2327-2B8B-D048-A99D-03B6364D5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250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6A53E-ACB0-9A50-283F-82569BE12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5B0CCB-7592-8AA9-5DA6-1AFCF2915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C2AB4-3CF4-2080-424C-A5F5B41FD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F4AB32-E83C-B484-2F17-4DA6FB22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244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EEDC6A-9E2A-C907-1FF8-CFCF06D1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83017-DC4D-06C0-DE89-025CB3A20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1A68E-70A7-B448-31D6-980783327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35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FB44E-9962-C896-F00C-39F4A2B22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4BEDD-CDD7-770C-5AFD-7057F9A03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30841-8E11-BE00-892D-9D3657EB13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DC8C5B-B8EE-3ED5-6144-6F7B0C34D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850477-C795-4EC0-9710-2899FC6B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50CEC8-BCC9-A4EA-8447-DA2466EA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7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D1A59-06AD-FA1D-872A-F91AC129E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64892D-4B3E-3768-AEAB-B235302EEC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EE0CA-FF77-B761-0E40-E63D882FA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59514-782C-4F5A-D3D4-B70524E10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CA7E3-C429-DE72-A72D-08634D5C1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C54AB4-3318-D6A6-E87A-696E9B4EA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940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F5E8-7A51-9C8B-BC2D-8CA5F6A98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22A56-0112-1AA7-5629-75ADF87E6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7CAFF-CACD-33A2-E7D2-AEA44DFD1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4DF04-6221-F29F-2BFA-A8DA9BECA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DA94B-1873-E6D9-AFAE-43F863D6F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596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7D2B90-A205-30A7-2FD8-DBB9CAB7C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5C552-959B-DD48-B172-6C8A09333F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BBB75-2D9A-9F31-8413-0F13A92D5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DE82D-CF12-B264-963B-08D0E3363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F85BC-CD0D-6DA5-B9E9-5069EFBB4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323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9D462-07B0-3478-2E5C-B21BB1BF07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7D9BA9-7120-8A9D-1D2C-FC31AA6AA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FD68-6A27-AC70-EF7F-3591ACB7F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9CC3F-5EAE-2175-C35A-E46BA5F0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C6085-99FE-703B-7A7B-1C2E3DDB3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420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F2BE0-80D8-CC8E-C908-08CCE52C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A913F-03A3-13AA-1713-E1B8DA9FA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73560-893D-22E5-244C-1520907B0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83FDD-45CA-25A4-3587-1E701A41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C3D4A-41DA-E8FD-8770-BB690FBD7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118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043EB-099F-C8CE-76A7-61971A8BF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843CB-3E5D-2AB0-2396-0B49EB3AB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6F1F3-2296-0503-D3AE-5EA39A43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C0F72-A457-B184-9C94-AC8D8524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13B41-E9B7-D86E-3EA2-5A4014F4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98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29378E-8106-40C6-30EB-6CE84241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78479D-A7D2-BB8B-BE9E-68AB19157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4C7AB3-6175-3EAA-5D17-726429C7F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5060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C9227-2BC7-B182-7E84-C5A7FAE29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FD2FC-2F8F-255D-9B5D-BF390667A8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F70D7E-50E0-F8ED-1F79-9B65E0FBA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8256E-B59C-725F-9395-36631F4C2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F63B5-9E1A-2650-0D02-F95C737DF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FD734-3488-E517-CF26-36977FE8D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30975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9266-BCD7-308E-E46A-EC58FFCDD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94595-7ECF-DA23-5975-D38751A42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696B2-9434-304B-1773-D81F9CBB1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7C1697-288F-DB60-93EB-0530DC9682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597CE2-A4CE-B4A1-3839-D0F20AF3B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A002D8-8D24-F49F-E7B4-422D9C2A6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0B4FAD-A6A3-A94C-CA7D-6A685E5EB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264D68-0800-34E6-E9C1-A7E02707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6413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79BEB-A1E6-F403-5F41-B02D0B87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B1D2BA-39B1-80DD-5DA0-4E2D9CC9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90A8FD-FB30-5F70-4EE9-C4F7D32F0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62E80C-0943-DBD4-0ED2-EEE372E60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835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35EC1B-74E8-3D96-8772-FFB094C5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3020B3-604C-C5C6-8D67-1E11B46C7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858D0-EAB5-0B83-3B78-B7BDC63F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88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2AAF3-0817-BC7C-ADA8-5DDF9D31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333B6-35BD-E348-F9D1-904128A71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70F3C-43EE-44E6-AC82-8EF56F44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D17D8B-D1A4-B1FF-B774-F0AB68102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77F33-275B-375F-880A-350538EF4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AF01C0-C5C7-52C4-8660-A7B18D532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030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C89DE-0E3F-DACA-C845-A65759E1B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CF7907-6B7C-8999-21C9-DA1AA107DD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E63CC-854A-35A6-27AF-B7E040389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B5D1A4-FFF5-4F75-BE3B-224A4723A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6B0BAE-E3C3-B6DF-1E26-AE0EA2FAC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B43BBF-D939-E44F-80A0-69131612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2014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8FF43-37C5-47ED-C458-D308C234E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A8F83-6D0A-06F3-79F1-56F322683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0D0BA-E0E3-D32C-852C-9B3565E7C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8EF44-3E8C-06AA-462A-BD338689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F311C-1762-0D48-C228-417E3AAE9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6081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81784A-0607-720E-21F5-953CEE80F8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AE946-FA62-8625-1D3E-F05EDCB04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4DFDC-9397-6ECE-4B4B-294B827D5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25837-C775-2224-FE4F-F2764881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AF897-9598-40A6-D76A-BE1FB7C78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501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1A10-7254-E8D6-66A7-FD4EBE08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E4F6A5-ED55-8199-A33A-9BF48678D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7C653-732A-FF94-2088-3ADB96933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93612-16D0-D0A3-6103-DCA49EEED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DEBED-0AF4-F5AB-1ACF-D078E848F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89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5CE0D-4B48-1719-BF7A-4FCB347D6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465BA-A6F9-5BA2-A753-A60BBE694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22FAD-9D4D-EF59-4896-9B5A6AB44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17C0C-C1D1-D385-311E-ED6863FD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AEFF2-7705-2FC0-3132-30E303861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25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FD16C-2B48-45CE-AA06-DC167DA6B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DAEFD-E5F3-DAF7-EFC7-1480B2F16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6D4132-FBB5-4476-EDCF-667325155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5BFE-3B94-25BA-EF3D-51237DC7E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A242EF-48BC-EBF1-6041-D33232EA5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C7886-0F1F-77AC-A687-75B9ED47D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992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1CA15-E599-8DB6-6F69-138AE13A4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8332E-CF21-54D2-B7CC-3B0AF3C59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E354C-29E8-2737-865B-0486754C5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386161-E80C-7882-D6DF-4D52B869D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FB8D4-D5F4-10AB-8619-BF261E5FE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723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5A0AE-B4D1-47A0-0EAF-536F7A398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CACC1-9FA0-FA30-815C-A292320F5D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E46CA-8AFA-C414-4FBD-954306921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3B927-7269-0772-2AA6-AA401391E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04BCE-F13A-2121-EA7E-D197662F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14439D-5870-7FB7-E927-A1A8C5ED9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8265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52817-0146-603C-B100-1DF9A310F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115F8-17FB-3A6D-40BC-219C7CDE5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290A2F-55F6-F114-4E36-4974353E4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6DE2AD-CB09-113D-4914-13931FFBE0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12DD22-0071-17B6-0411-261BD51E6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9860C5-9971-819D-05BC-F99EA74EE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FCD36A-1683-AC13-0A6A-62F8A2E1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6E0C0-8E6B-2F22-3F95-E9319F812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99844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C5428-EDC4-D9A1-57FC-070E62135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03BB8-B6F1-590A-ECD8-7918345EE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BA613-257C-FB05-FE58-F1CCA3356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E6FA4A-B91B-33E2-5B63-9CFAB6BC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4008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355528-1471-26C9-4289-F2009C819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2835BB-3FAA-6310-8A0E-8A1DAD7C9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7275E3-226B-D4A0-3719-CE4BE4FA2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845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7060A-0884-5F55-9738-519DCB9C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F1B80-5FE3-3465-7143-366867DEB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1BFDBE-44C8-DB51-BE5B-B7F2D6983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1D76C-873A-A3BF-786C-4E019CA50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C232C4-1B8A-4BBE-216E-53911AD8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5AF10-379B-FB47-F4CA-D217AC782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335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C76B-F484-CF02-0225-C4769B834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124BF8-A4A0-EE04-C198-8C226DBF3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419AEB-8BD5-F2BA-CA84-1E93709AE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26A00-40DD-C00E-A38E-31A1CB05B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127B30-7344-C18A-C4DD-F1BC38536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2B64EF-DBAC-2554-4AAD-AE01752D2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89326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F1A3-62C0-152F-D423-AAEDF206A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D19D6-20B0-9A9C-813B-B0B00374F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FCF72-FC9C-E552-0175-41FC2F6B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A761C-BCF7-DB74-BE84-98691E99E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D773B-DA33-E593-1374-6EAEFD90C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08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69BFEC-995F-9440-927F-D6E0BB795E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7294BC-080C-2990-2CCF-51320424C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90566D-C49D-5238-ECEE-7BCA13E6A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E8AEA-B883-A7C4-0D47-23632795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2373A-1097-BA1E-A8F1-049202786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7746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DCA1F-537B-9767-1E9D-2692117E87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64D324-EA43-878D-0425-5C668C258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F3EB1-9DAB-BA60-DEED-0DB48F673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FF9E6-5B36-47E3-A1FB-749DAC54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5F7AD-6F46-BC45-ADC5-BBBBA60F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6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263AF-8B45-B2E5-3616-3E904F47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734F2E-69AA-B37A-B847-8E47DAAA78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1B07A-94F2-AA80-E944-20675C0A3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E3CD6-FDED-4BB2-9DD2-78EA9DF09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21D0F2-6408-5AC5-342B-8AD2432FD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90C11-AF0A-5D3E-EB04-4B5137E4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0902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A59CB-BC71-6C05-B5A9-E3EFCAFFF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04B76-5AF9-C2FE-4114-51492C7B6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4172-0EAB-EE48-8F10-29B54563E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D77BC-3B97-904D-F731-E7FE821F3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99EAB-0129-FC6D-D5EB-EC21D621D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7385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4A0E9-573D-9AC0-74A6-4EE61D153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454EF2-DC0A-34F4-5EE1-CC52251D2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B40FB-F576-EFDB-6CBC-FC8E9EE3E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70E67-6C8D-8980-F0CF-A8F3B4E85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34833-03BE-BA69-5B23-72C25AC16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9324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C175-87AF-B69A-949C-879747CA6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42B19-42EE-6983-CF4C-40B12D560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968C3-A4F1-C60C-1A27-2893DB5B5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D7B9C-673A-40FA-403A-17A8D66EE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48234-F5E9-9FDB-6157-A5BA30B04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5E89CB-CA39-AA8F-2D1B-D5AA8489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159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08401-0B49-3BD1-9794-5758C3B19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37493-7617-0D05-F110-9E49C5A74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767EB-FAEB-7F59-0C9B-AC5C95C9F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0A0A88-EC60-CBE4-B11B-1C7F69A908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50E7E6-014B-D0CE-00EE-F86ADA46B2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7541F9-0220-3626-3725-903380065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03433B-2786-41AC-5593-2DA05B573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32883C-981D-E868-3744-3A62FD207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176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54CC9-AE32-39F4-589C-CB4F400C7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445594-914A-A59C-3DCE-6D367BA4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42A0AA-0983-F9E3-5921-D74853D2D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F0EA49-090A-0D33-33D6-A28C40B1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281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4C7DC4-CAD8-2E9B-6635-05659B483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7A2576-E722-C4E8-6C8E-C2E8D7E0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6C743-A76F-B110-E1AA-890B00D5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6762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F6A7F-049C-AC84-02B9-B841D0DF2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3504F-98A8-A1BF-F452-685B3C513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B1175C-D5E6-264F-B8E5-DE329165D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45B80-F53E-B28E-6A76-45DC7B555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4AF1A8-FE91-E40A-E8DE-8877F328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E895F4-EA74-57D7-6C1C-A21D625CE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953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0C3B0-943E-D052-5937-4805BFBC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F98770-09DE-0F7F-B5D4-70A701FBAD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EBAD4-DCF3-9D29-10F2-D001D12A6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84066-7A1F-03FD-2EEA-FF01F1EAA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C1056-B481-DA26-C05A-D9FDB2881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6060A-CE07-9FE1-79C1-476CC951D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179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D3EC1-B4E8-848C-7B22-6111B880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1C015E-35A2-B32E-F8E5-65516FFCC4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CC1A3-0199-D2E6-FE62-A985B57F6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E6429-C3EA-19F0-44E6-E7A80BE72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0E961-588B-97DB-CF62-2A0E98E1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31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CB3919-4C6C-67C5-67A3-4BC5891CD1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78610F-E629-629C-D34D-F7B3EEE80F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FA9A3-2663-36AC-5846-9C20A8197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FB54-83E0-DAD0-75A1-4C3757437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849EE-082C-A67A-3021-8E9426746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5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43D409DC-DDB6-1AE5-B47F-8DBC6E2E4CB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9526" y="-13295"/>
            <a:ext cx="12226926" cy="687764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8711BF-4D65-3A53-D307-CC33C4948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DEE681-8E9B-D6D2-9AF6-05DF7058F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61D49-BC6A-D1D0-DB6A-C08007A96C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FB0A11-789D-CB46-8C34-C678E420F3D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0D010-E80A-9A01-79BF-361849C10C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AD13B-FEA1-4CB7-0DF2-1CBB7A0BD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EF0F6C-9C4D-524F-A00E-155F31860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1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600D2B-CFA6-5B26-3EDF-D0CBA819902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60B220-8BAF-590B-FC9C-8E2953682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784959-8AB8-DD33-A302-9883BA68F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949E5-1415-FD2A-A2D6-1D83F36E9D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0B3B17-CE06-A346-B5E8-5C3F2A84CD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C0917-D77B-BBA4-11EF-7BA12FCFC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CAE3F-8D41-6055-5B43-A8A23D23F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05A5E-A244-2340-89B0-D3B6D890B6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9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A3E4D9-D376-1146-F52C-3B38D02AAC8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0AB30-F61C-4132-C136-635DE4F00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946A8-356A-7DBD-98D8-91543F316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62A4B-F7B5-9DBD-AD73-D28D8CAADD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2BAA69-65C4-9349-9743-A1B242BCE27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B7FD4-3ECF-C7DD-899D-37824197B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C3358-407F-6959-BB47-AFFAA57CA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98C995-451D-C744-815D-4187D85DB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48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251FFED-958F-C5C8-7A5E-53E16A9629B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013014-60DB-8722-7D60-063169E4F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D38CD6-0755-7A3D-3228-233E96EFC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B1B20-5B05-398F-B376-E1F3A586B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833E78-4E14-2849-9E3A-0FB49823E37D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9B94E-79D3-308B-2C85-5F0D1EE33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68165-24E4-87E3-E216-977A56390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71B1D4-0E8C-CE4E-8712-6523DDC1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57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FFCB5E-10AA-4294-0F39-B2CEDE31DE2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83A82B-50B8-8BF0-12E3-52FF08EC1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CE7FE6-AD59-0969-204B-1A53FE53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409FF-A9C0-6C6B-9B42-FB37084A6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10F71-B33B-0F4C-8E37-A8C133395276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9657B-78BC-878C-9C62-4001C9A5D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ADD4F-6225-06DF-4136-80BDBE317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DC222D-0F39-0F4B-8022-040EE3D6F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90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B554F2-10C5-78EF-1F35-9204B372F49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48EE20-F716-776D-2C4A-DFB1051E6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8C425-D0B3-BAB3-84CF-A7F626CD6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A1BAD-708F-E265-0A14-55DF3BA8CD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8E3203-3C5E-3C46-BB9F-DD781B6D693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9C4CB-B032-79E9-D143-B1FB29EA74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D5D1-6F9C-8CD2-1E33-85BBE686F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7E394B-F8AF-2440-8FD8-492B35D7A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4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74F44D-6C85-D067-1DC8-D934BFF58DE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2D9A2F-E481-CCC5-7CC8-4A11A8032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9D6FA-D38A-E16E-A30D-5185CDC75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AECE2-ABA2-DB45-40FC-2FA7C42ACC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477948-E7DE-B24C-BC32-AFC75D94E25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03A50-9FFE-D76A-252F-3A5678A61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8A1AE-FCF2-651C-67AB-84A9DA294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BFBC36-8110-3D4A-BFCD-DB0524CF4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6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75D259-A731-EDF1-5ECD-9282741F97A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26926" cy="687764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2E0BD0-5557-4CFB-6E55-E5FA4A9B4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3DB7C-9F45-3883-07A8-50BD13900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1422C-AC5B-60E3-93E8-6EC204E95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FA482C-34FD-7A41-B436-55F1F0985B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B6AE9-024B-6FD7-7531-D7D3721225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C727D-9EDC-C736-D972-FBBE0FE347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57FEC3-A280-424E-83E6-1EBE3F2A5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3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C76C0B-2CA6-EBDC-3FEC-D1332B819EF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6" y="-13295"/>
            <a:ext cx="12253914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8629A-608C-ADA1-D6F5-69985990C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0C3B9-DD71-C512-8B12-862089652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FB89A-9E91-DCD9-B119-5E3C2D20F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A55893-4F71-F94D-AA09-E47536ADB60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D0ACF-7E6F-FCAB-CE98-D0133CBE3F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7FD102-D91C-7990-69CA-0EF8AF641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C7249D-091A-9947-A2D0-014167D60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8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B2F2C8-6D41-6EEE-5AC3-02071F90FB5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86F5D9-4107-5118-197C-C57AF1380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BF28B-2546-E15D-2F87-2F6448B63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7DFF4-3FA2-0343-2E62-B2BDC81C3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5ABEF4-3BFF-B141-901D-C116EC9578A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4C532-FB59-4A75-D6CB-D60BFF56B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5E392-E9B8-9F24-AE70-441CDF034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0CDE52-B694-034B-9DFA-216C32A90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6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32C2EEB-B69C-D607-DC04-DDEFB95A7A8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9525" y="-13295"/>
            <a:ext cx="12253912" cy="68928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F48A3F-2437-CA2B-3CC7-F4DAC217F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47CA9-B90C-B8CA-3BF2-5E2CCC973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ED1CD-B02A-576E-E56D-856D9CBAE6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5092A4-BB7B-6F43-98EB-C4B151D7FE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51C3D-DA4F-69DD-DD93-FDC454FE42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B9B77-3081-7F0D-BCEB-75D51DDC4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F74F17-228A-2943-A2D9-49DB2E95D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7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10D8-E960-79FC-90C4-F00F1526E4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933D6C-2306-430C-07C4-AFC98D1721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7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39FAFE-78A5-2827-BD00-F905FE154C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C207CAC-6C38-09A2-4820-21D9F4FC02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16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9BF532-26A8-3FAB-AF4D-41AB7E345D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778E6BA-C49C-14EA-F43F-3ABDEE151D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0412317-93C4-6C34-FDBA-F13319F66E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5C261A9-62CF-9511-B0D9-2C92740503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21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E097CF-481F-BB0E-9E5B-8D70CB2DC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3341419-25A1-CD69-17F8-B936405347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76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D61731-7651-E9B2-361C-2B0368263D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FD8E594-04E0-560C-1A5F-06FB40C5D2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0219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C47E047B-449A-134E-BFBB-C8CB18AFB1B4}"/>
    </a:ext>
  </a:extLst>
</a:theme>
</file>

<file path=ppt/theme/theme10.xml><?xml version="1.0" encoding="utf-8"?>
<a:theme xmlns:a="http://schemas.openxmlformats.org/drawingml/2006/main" name="Dark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167A2D51-DDDC-0F45-BD3B-BB8E3E6C0630}"/>
    </a:ext>
  </a:extLst>
</a:theme>
</file>

<file path=ppt/theme/theme11.xml><?xml version="1.0" encoding="utf-8"?>
<a:theme xmlns:a="http://schemas.openxmlformats.org/drawingml/2006/main" name="Dark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896CCE08-F2E2-FE47-BB3A-C8F4249F0BF0}"/>
    </a:ext>
  </a:extLst>
</a:theme>
</file>

<file path=ppt/theme/theme2.xml><?xml version="1.0" encoding="utf-8"?>
<a:theme xmlns:a="http://schemas.openxmlformats.org/drawingml/2006/main" name="Light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3AF58CF4-1319-DE4E-970A-484D9BF3EA5F}"/>
    </a:ext>
  </a:extLst>
</a:theme>
</file>

<file path=ppt/theme/theme3.xml><?xml version="1.0" encoding="utf-8"?>
<a:theme xmlns:a="http://schemas.openxmlformats.org/drawingml/2006/main" name="Light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A934EE9C-B541-8E4F-BBCE-828313D68BA8}"/>
    </a:ext>
  </a:extLst>
</a:theme>
</file>

<file path=ppt/theme/theme4.xml><?xml version="1.0" encoding="utf-8"?>
<a:theme xmlns:a="http://schemas.openxmlformats.org/drawingml/2006/main" name="Light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B3297A69-DEED-DE46-B59E-0EDCA8DC0892}"/>
    </a:ext>
  </a:extLst>
</a:theme>
</file>

<file path=ppt/theme/theme5.xml><?xml version="1.0" encoding="utf-8"?>
<a:theme xmlns:a="http://schemas.openxmlformats.org/drawingml/2006/main" name="Light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2AEB11BB-4B8E-BD4C-8E1D-6FCA326B37DB}"/>
    </a:ext>
  </a:extLst>
</a:theme>
</file>

<file path=ppt/theme/theme6.xml><?xml version="1.0" encoding="utf-8"?>
<a:theme xmlns:a="http://schemas.openxmlformats.org/drawingml/2006/main" name="Light Mode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6DEA55E2-30A0-7B47-A6AD-5C587C5F8218}"/>
    </a:ext>
  </a:extLst>
</a:theme>
</file>

<file path=ppt/theme/theme7.xml><?xml version="1.0" encoding="utf-8"?>
<a:theme xmlns:a="http://schemas.openxmlformats.org/drawingml/2006/main" name="Dark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66FE8D21-1835-774A-BB91-86537EA55D25}"/>
    </a:ext>
  </a:extLst>
</a:theme>
</file>

<file path=ppt/theme/theme8.xml><?xml version="1.0" encoding="utf-8"?>
<a:theme xmlns:a="http://schemas.openxmlformats.org/drawingml/2006/main" name="Dark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AED8D414-D842-A94D-8978-F13D0937DB9A}"/>
    </a:ext>
  </a:extLst>
</a:theme>
</file>

<file path=ppt/theme/theme9.xml><?xml version="1.0" encoding="utf-8"?>
<a:theme xmlns:a="http://schemas.openxmlformats.org/drawingml/2006/main" name="Dark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FAA5777F-2A1F-4A45-8E4B-0C43E54ED8AF}" vid="{CF3D8B43-2A94-AC4B-B229-0396E43E9BC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Light Mode 1</Template>
  <TotalTime>0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Aptos</vt:lpstr>
      <vt:lpstr>Arial</vt:lpstr>
      <vt:lpstr>Gantari Medium</vt:lpstr>
      <vt:lpstr>Light Mode 1</vt:lpstr>
      <vt:lpstr>Light Mode 2</vt:lpstr>
      <vt:lpstr>Light Mode 3</vt:lpstr>
      <vt:lpstr>Light Mode 4</vt:lpstr>
      <vt:lpstr>Light Mode 5</vt:lpstr>
      <vt:lpstr>Light Mode 6</vt:lpstr>
      <vt:lpstr>Dark Mode 1</vt:lpstr>
      <vt:lpstr>Dark Mode 2</vt:lpstr>
      <vt:lpstr>Dark Mode 3</vt:lpstr>
      <vt:lpstr>Dark Mode 4</vt:lpstr>
      <vt:lpstr>Dark Mode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Alicia Bokowy</dc:creator>
  <cp:lastModifiedBy>Alicia Bokowy</cp:lastModifiedBy>
  <cp:revision>1</cp:revision>
  <dcterms:created xsi:type="dcterms:W3CDTF">2026-07-17T17:14:50Z</dcterms:created>
  <dcterms:modified xsi:type="dcterms:W3CDTF">2026-07-17T17:15:14Z</dcterms:modified>
</cp:coreProperties>
</file>