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  <p:sldMasterId id="2147483768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sldIdLst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6"/>
    <p:restoredTop sz="94726"/>
  </p:normalViewPr>
  <p:slideViewPr>
    <p:cSldViewPr snapToGrid="0">
      <p:cViewPr varScale="1">
        <p:scale>
          <a:sx n="116" d="100"/>
          <a:sy n="116" d="100"/>
        </p:scale>
        <p:origin x="9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10" Type="http://schemas.openxmlformats.org/officeDocument/2006/relationships/slideMaster" Target="slideMasters/slideMaster10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CDB94-E38A-98B7-0DBE-4148CF30CC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28F716-9593-FFFB-E1AB-3C8445716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A1C71-D1D7-CA4F-3048-206C6A3F8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0D3A9-B0F9-48C0-A812-7B04AC1B3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FDE68-02B8-F773-35B6-0CB1A0D8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6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C43D3-F70E-5096-B27A-B7AA3E15C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787219-FE8B-88E0-ED98-A43B16443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78680-9B2C-740B-F25D-BDC8A2451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FB2F1-3F56-9320-2D81-B007AD5FE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A208C-26E8-96D3-DE84-F660D5DD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0592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71764-1790-5320-DC9C-9A6930BF46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AE7D0A-CA25-0A25-803A-F57BC82EDF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AA1DD-3DB5-A1A5-CCFA-56AAEB427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D52A5-A42F-CBE9-355C-2368FF09C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13A23-6B74-16FF-3C40-E5D9806DD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7753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2E4BF-2625-D1C3-CD19-5E4A7E94C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8F7E0-39C1-A38B-A29C-0C0EB928B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D3B20-2752-C294-9873-F7F13EBB5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7089B-B3CA-F704-D4D0-AC3E049B0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3ED67-B84F-FA6C-6CEC-477A9BD5F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6467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9B3C7-8345-CA9E-E478-8CE3831D8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743D3-A684-360A-2C2F-D598C152B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0AA71-EB36-158C-E5FA-5D9BB4A0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355751-36F1-8E17-9AE3-14D0EECC7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89A6B-B441-D324-4350-B2FCC17B2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4928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DC253-F12E-A912-C460-0CE166C8A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914D5-8849-C017-6EBF-B68B9EF31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C9524E-B2AC-8739-51CE-5B1AA4614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6EADCC-BBAA-0F3B-9681-57F1622DA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A25C05-C6FB-E988-A8BA-2DD69F97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9500F-8467-43EA-18C8-2619E0C25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0361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9513E-F630-2293-2B98-66BB5B529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A42EE5-5CE0-E1D3-604C-2BC3E4205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9CBD07-6A8F-AE2A-898E-BF71509972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C3D3F2-43E8-CC46-6EB5-73FBE6C110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D5E1D-1708-264C-64CE-6C07DD4B4E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2F1111-E988-C227-196F-20ACD96B7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A0AD2-90AA-6324-F783-AE5FBB6B6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6C3265-1D79-D673-2A9F-DBAEE5991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6546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DEB68-2E5A-EA5A-C7A3-FEA3A4F5B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552EF4-ED0E-C367-8404-B88DE6E63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1B6460-DE8C-384E-4EB5-679E9F6AC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8A445B-15B1-B95E-0488-773EF5C86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9656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1E191A-31E8-5345-340D-00FB60C2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43D759-1F4C-54F7-9FAC-6A6D8E336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41A563-53CE-9F2D-65DA-4EA66E989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0162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0C54-7E82-F4E6-C8E5-CDAAEAC3F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1A67B-9673-A3E3-8F11-6CC21440F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FF8B0E-223F-A2A6-A48F-F556129FB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38532-D48B-2385-3CF0-7CA1F9758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52380-E2FD-7E15-9AB8-69A83CAEC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E13BD8-1692-A7E8-6E10-D3C8E9C40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9407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29D8-01AC-83A1-947A-ABF67DD72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39AC92-1E76-DFA1-122C-CCBCBA4DD1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86FFA3-64E5-084B-6A51-EFC2767E17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D9CD85-C40D-EC45-B31A-349366E5C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6D5CE0-50FA-C58A-102B-F23905EBD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0594-4837-A5DD-BCA9-8393B6B9B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91349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6F8-CFA6-52C2-45A8-3EF4E28AB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32AF3-E191-950B-4B35-CCFEB1469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8D0D24-63C5-04A5-7872-73DFFED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E6765-FBFD-A318-6869-E232CABAF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0030C8-CF20-121E-3798-6E3056784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2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E2597E-9A4B-0290-07D5-68A65B8D9F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F5119F-ECD4-DA8E-E0C7-D4E6CDF00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BCCB2-6179-F271-FFBC-47F06CF0D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CC8A7-298A-48A3-7250-17FD0C6BD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B4D34-CD4A-B410-B397-E1A487D74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8372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1674F3-4C44-3AEE-4F61-795DA498E0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114F3D-5E6C-9309-FCBB-7CEBDE170C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111D7-F515-0CD0-7805-1C3C01E68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A8D16-5648-1405-ED0E-E5E369D1D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D732F-B51A-D0E7-6949-38172093F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984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748A-D423-5A8C-360B-70AE2C4D10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A197F4-F5CC-53F4-C7EF-056292CEEA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F9E40-278A-5B64-EBF1-24011615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A2284-0371-323F-EEC3-C25A35A3B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0D0B-AD5C-BA8B-148A-6544984E1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11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3C6E6-AB8E-7671-208C-20475372B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F5A40-566E-18D3-73C9-145496AB0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B54C9-D367-C5DA-2FAD-5C55D6A22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B0EAB-9E1F-5649-6DD3-5EDA2C17D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9A14F-2633-3B38-3E86-ABDAB553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57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4AD67-FBB0-580E-63AA-829DC66B4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A8569-BE68-9D8C-E960-BCCEF25F9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7D3A3-AB8F-0BC5-CF89-5E500A58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742E2-C6D6-38D2-E250-87EB88827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B39DB-FA89-92A9-82AA-4989D2249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78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A17B0-FF17-6EB3-61E5-50BA27267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3533D-6534-273A-6F44-27E5726B0B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288B11-15AC-A8A1-E75B-82F2E75A28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A3E50-55B8-46D5-612B-F6A80C9C1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B0A12-6EA6-195C-7B9D-31EAA140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783190-8AED-5ADD-2F06-AD804CFAC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322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633AB-B22F-45AD-26D8-2600C20D6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248EE-6EA4-96D9-384B-088D9ED2C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E28270-DBD7-4D02-EA9B-347780071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268A3D-7DD6-A427-E28C-E8B1A4E822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4D3147-3A3D-B3F9-F67F-FAB4CF8ED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F65F1F-13D8-F661-1465-41BCB27C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349C4F-735B-D8BF-D703-BF57C305F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4E39B0-4DEC-62CA-03DB-755129DCC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58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F4905-C7F7-943C-6CFF-5D4E868D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F85291-B2FA-A9BA-8D00-B499BF0EB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7DB9E4-0E3B-D3B6-3D8F-9179FAE50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11DD5-90BD-369F-CE2E-42A5D2137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38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4D9299-3AED-C21A-466A-A2341B2B8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9CC3D7-D2F8-BE0E-FCAE-711139F9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605B16-9B6B-BD13-6669-79F96AC76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60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8162-15C0-8495-7CD6-88F5C854D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6394F-A2F2-6BF8-BE7C-F5BB41F2B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FF7FA4-6829-4456-DDAC-C08F36D9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8A9C22-137E-BF3F-4FCF-4532C4DD8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64D4F-563B-4EC1-A511-1C89B0016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F313B-C3C0-9454-BC92-D273D7667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03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3DA04-D5C3-97F2-8886-F79F581D2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0DACA-D609-90EF-DB95-8BCA9B521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F5FF0-3A51-2E61-FC09-733E80739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212E0-399B-770B-F3DF-21762A1EC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B4F8E-27B9-97D9-0B56-3F92279A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060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B4CF-253D-3791-19F9-20750F467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774B0-DF64-52E1-15B7-65500A809D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92F45-802C-E7BA-1587-32C86A957D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78068-71D1-9E73-D6B0-A2B9F5EF3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39EA8-2176-FBC1-448C-8FE60F015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FC1ECB-9841-A6C8-6A83-DE5083ED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01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F35D4-E1C8-5CF9-7100-E2A12A56B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486D95-0100-6DD9-9677-703C7CFF3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6A413-047C-4AA5-A41E-DDA606C80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BD33E-5B98-B74E-536E-DE79F28F7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3747C-6C9D-A788-D047-545DE5A3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170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A13827-947F-3728-CB10-4BCFB8388A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146136-06F7-8F8C-EC07-85E6763AAB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744659-9F31-275C-BD7D-222D5E181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1D5C1-5FC0-7F65-F152-1D7E005D5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88769-8E7B-96D1-E77D-3481BAB28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2669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6C9C1-E529-EB44-1715-F8C2C49C0A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72D7F0-4E58-E7DC-492A-8D16C4FCD9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341C2-28EE-5393-A1EC-C88C1DDB4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320B3-8A16-8BF1-9DCB-567059CDD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930B4-F7BF-E77F-AFB3-5DB33A342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792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019D5-B91B-76A0-038D-1CA91DC01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E4FE0-30FE-8E9D-1CFB-0EA6E975A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7BBF8-139D-F4EB-F762-31556B7E9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E8E86-A52A-5EF0-B93F-A0BE545EF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BB038-D375-03DF-91CE-D39D0E56D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55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5BF5D-44D8-62EF-9BEF-2598DDB34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25F5E4-0E76-78DC-3BFA-0C51A36C25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CA666-24DD-5EF4-1A5B-7CE108304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643C3-D701-6160-E003-8A12DCF67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97E81-761A-BBDE-5D03-F99F40C3D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130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B64B5-0B3C-AEBA-6E62-C6B51CB41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9B3D3-8EB3-2D24-EB5B-3E0A2DD40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AF37B9-892C-650C-8CB5-E080E3922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72E1BE-2C24-2BC6-B74C-06BA847A2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4EE550-11EC-ABD6-A3D8-5784D48F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CE292-9842-4FF7-4FEF-7255AC7F7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9152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186E1-4D04-D16F-C229-572352F00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24B09-64A5-64A3-AC0C-2B0FE7ACB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3F913-537A-92F5-972D-96D76D3A6E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F9C9D2-72E1-AC8B-3C4C-F32F03968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DA122-B4D8-9842-BBD6-56D45688A2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ACB575-79F7-D61D-675A-BE35CEA8C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B4C159-39E0-5E81-15B1-5780A3D58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FB6856-5829-FF51-BC9C-703DEA747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85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F8F4D-BE06-35F4-F068-AEFC212C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B06E80-2C25-FE80-A779-D6B2E545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F331DC-39F3-97B0-5B96-28861BAD6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2B87E-4C4C-1AFC-E22A-FE1C04E8A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243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A0F68F-4FE2-18D2-59EB-E5E7A1CB7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2327C-DE25-CE83-EBEC-70ED003AF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B842C2-0A9F-22E4-BF24-0375BF87F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7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F7F58-0DA1-02BD-CC0D-48B19331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093A90-D19D-D0CF-DCEC-DD48F0954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2FD1C-243A-3D87-9015-F70BEA8A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DB744-848E-9B06-2162-C6DBB1C8C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9EEA8-D6E0-170E-4058-A527BF71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479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42ADA-988D-B1B4-BB0C-B3E4D235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75369-2308-05C3-0D9A-128E6FAD9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E9DC98-0762-A891-E4A8-99C2AF41D1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33B6B9-6F4D-9D3A-48B3-929C28819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E2722-5B8F-D862-DD8A-F4BE37779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C98043-7EC5-8E0F-0493-C7DFC6A8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97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80509-41CF-8765-19BC-92461FE35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20F9C-B995-C857-D36D-DCEEC15B85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A2086-1E79-F68E-D5F9-C6C3476F4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115F2D-B324-EFDB-9059-3119961A1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87569-6F9D-5F33-91B2-FD1176317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7DFF3-9A45-2CD0-FC33-66C799CE6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474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7D20D-B03D-F7A0-E2F0-B4283FC78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2422B3-E385-7EEE-280D-3E32BEAFD9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1E03D-27B2-BC2F-23AB-68CA7559D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119E4-D342-0B32-472F-C9A6F535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E095E-9C19-FADC-2440-E5D804FEE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992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A4D9BD-953C-B159-21E3-384395EDDF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827A7D-C5A8-C155-CDAF-603743C7D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0CE18-FEE5-B313-EBF4-CBB864F9F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670F1-240D-C9C0-28DA-2C5AF0D63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84A8F-3141-460B-17D0-1C36F3361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317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065ED-EE00-84B6-A5BA-C5C05A4D83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B208F6-9517-C896-8430-FFA8C129E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5C96B3-6E9D-4396-B7C1-73B1C4F83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EA917-4C77-75F6-BAB7-3DDEC7F85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47B52-3D75-8299-E77F-92F6E78F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0839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7FD0-EBA7-6BAB-5500-40BACD8F0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0F118-12DB-DBE3-8C78-E512D9FC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BED90-31AA-85BB-9F65-74FD5D205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1C88B-DD42-E603-FFFB-219694F2B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9E3F8-472F-3DE4-6525-C7946EAC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293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588C4-2E76-B596-B91B-3A615FBB1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78C37-2970-2B8A-C410-FC7CAAF8C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3760F-03F5-99D3-05C3-324F616C7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BAD0A-0BE6-8A9D-E0A9-C4F4EE327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AB2D7-2D3A-2AC5-E0A7-A19E15F93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106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AE8E3-71FD-98B3-F07B-871C13CAA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543D1-9669-6985-4516-F9065C5867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F4BD8F-9155-3584-EE69-981F5B4A2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648B7A-E70D-A62B-E415-EDFAC1E36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9B220-399C-F095-AB24-EBB62EE00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09C029-75A8-42D5-B278-F7D79FBFF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427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BCA8B-F625-85AA-6DED-ABA95C3B7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52765-10C1-CEC9-9CD0-C0F4DD878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FE773-C39A-4A45-7ABD-3D903D1834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78C3B3-0560-6549-61CE-9FB69ABFB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3D6599-BC9A-E0AC-17FB-CF51BA7E3F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DB3CFF-2028-6007-000C-33F7E3F1C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0B524B-1C1F-B3E1-CA62-B4AC12ADA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5D0DA3-49D8-34FD-5A0A-88764A7E1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6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4D181-8005-6419-429A-352EE9A5D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EC14A9-7C67-BC6A-67F9-0C169FB3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E10998-DA02-0BB6-91B6-8AEDDB879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816083-039C-4CC2-B592-1AAA78B0E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59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84B0B-D2B6-FB11-0A51-5D07B6C91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02E81-8A25-CEB3-89E9-D86530A24D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6C27F-ACAE-E912-083C-B0ED58063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9FA55-C5E2-F322-8491-FFBB3AD3C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BE9EBD-0848-7C03-350A-23C68DED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53EE9-751C-9997-3AE8-79F0C7F25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6432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0A072D-EFD1-4F12-C3DA-241AB590F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89B65C-6695-6637-CFF1-90CAE4CC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27740-FA67-61C1-74E3-27E250E56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6197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D0E2-DF93-817A-288B-084C0751C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1A969-34D7-027F-DEA0-9F108581C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8CD5E-7DEE-4CFE-93DC-58EA709C5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442DEB-60F3-78F7-09F0-8B2614A47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994D92-69C7-9350-0A3A-7C17FCAE7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22813-CBF2-46D8-513F-A4B70C641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315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78F06-4450-078E-9766-6616B61BC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314D2B-1389-7BBD-DFA5-7C77FB2469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3C9DF-6144-3FB1-B497-F8F6446D3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BB6196-61FB-232F-EFA6-4DB7133C6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78F94-C069-2B61-8C18-07AF388C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2752F-EB0A-0D01-00DB-3AE00FD2E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764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56209-4300-D459-9C82-59A97BF50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7B0BF5-4D16-886D-4012-1695A632D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47ADC-6EC6-91F6-BF8E-6F5C0A041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3B51B-9552-265B-5FA8-E0021FE03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DDB35-D614-8CF6-B24E-DE7C7E9B9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999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502C81-DA52-DA09-B8A4-EF4CD35622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3FA8C8-6E07-4614-18AB-FD5EBDC37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D8684-C9BD-49E5-4F0A-E06D1B35F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48999-5895-7607-64C0-49650C5AD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2575A-CE22-8596-D924-C26903CD0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754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589BC-6AC8-9B16-97F8-860773998F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DA40D4-0A3D-E5F2-82DF-5B4826785A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81549-7B30-09F7-E0E7-0A8F26FEE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35C59-DABF-4AC5-B615-2BB16A84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37724-3278-4247-6BD0-3F785A2FB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287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E3E-A69C-2222-04D6-959EF263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08A3-8496-9054-6CA7-396C12575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78DDB-F774-A45D-B964-DAB669351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196B9-4139-E976-F61F-9CF27434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2F7C8-7EFA-C22C-1907-81D3C045A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58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8EF40-AB27-4931-29CE-3745AA38F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F8048D-CFF1-DDD5-A870-A3BB8E3BA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F34B4-9CBB-8217-C1B9-ED58B0DDC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B6B0A-D986-EEDA-2A02-C52A3895A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32B1B-45D2-2CB5-38A2-46ABC8216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516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BEB2F-2E2E-EC98-AB1C-017136635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3B998-B34B-5264-69AA-AFE349160E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29DE3-5073-6E2D-B96A-FD60E1FF8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DEC3B5-5EE0-435F-C236-E07050D4E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8FEF5-6332-D66E-5D84-2C81F4A72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21C537-2849-9B87-97B1-8756E9F5F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748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2FA3B-912C-5075-636C-883B363DF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993FA-940D-D935-C6A7-743723F6F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72E46-DF93-5E97-E9F5-60F7B25A7D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34DC92-FF4C-0CED-357B-AB13A99B44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C470B3-430C-EFF2-E746-17A9B7CCAB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8180AE-25B8-DFB7-414A-538A53D64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88FE03-5206-4BC1-A476-16177C838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79025A-A343-1174-E377-6072AEB6F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8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F4EC1-4A8B-EF59-6FCE-4E7790DFD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69854-FE85-A199-8987-B48215782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FF4CFC-3975-7B8C-322A-0A9F7B1C1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CCC62E-C271-132C-3E4E-0EF3166F02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6B6F48-7066-CB15-F4B3-6250D31B57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13DD2B-89E2-AA9C-D003-7CF154390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FE9A61-C7A0-639E-8AC4-53AEE3CFF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C65948-14D4-1FEB-EFBC-9FBC8ED9D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196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91931-A611-3A4D-8B90-7C3BF4321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1768D3-5A68-AC63-00A7-0BAC23FF3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EABBB3-6B77-8CC2-9B10-08D46AB7D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8D2DE-A4EE-688A-BCC6-4CAF2C6DD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025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5C3311-5B3C-7C22-67B9-83225C5DA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020A6B-7D56-757B-2C99-F7C6E106A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1BFDD-C2A1-2304-B70B-2EAF07B41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086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3508C-16E5-A69A-C34D-272FCD567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26964-7FA9-27CD-D28B-0B69E99C7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CB1C35-1E52-24CA-797F-BE427F3F9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4DF376-D5EF-AC2D-7758-0E401F08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06C5CC-E4AF-B9F0-2C80-C0FB80DF0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433097-2E43-3AE3-B587-55E51F551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617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A454-DBBE-5A5F-DC2F-33B921D02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38305-DFCD-4C92-7B3C-8980BB6906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B22E4-1A46-0BFB-DCA1-10D992BE07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887B47-CE9E-7BA7-43CD-4A3BFF62C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AFEEBB-C8F7-3C74-3E7A-16285AA99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2EFB2D-5702-2FA1-D888-FAE6A0201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294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2A10-53C4-AD3D-5049-E083D241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146928-D7B8-2727-E044-340933794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2E524-9DBF-74B9-D11C-A189756E4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C3293-057F-C003-7896-3976CA2C7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BAF4E-16FA-5D4A-78E6-CF2B73AB4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423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6AD4A-B3F4-D1F8-AB78-DD6251899C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BE3564-BF36-4311-8B7C-420A8C697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2FED7-5527-9995-7F10-48C90CE7F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8D931-67A6-F06E-C465-83E08EB88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6B206-B676-4491-317C-64E575B02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189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8FAE2-8B98-266A-46C8-FFE373988E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46408C-DF7D-5F29-E924-9072EEB02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133BC-FA76-827F-3EAD-9BE8738C3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0426B-CB30-A8E8-9134-905E7FED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C26898-7589-81A6-2E6E-DCAED272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990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7084E-DB75-26D2-759E-2CD5CEADE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12CA3-D607-5691-7FA3-62A7BF715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3086E-744E-68F9-C85D-4774AC142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FAE85-0162-7568-4FA8-83942C157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4E90E5-6166-E3F9-42E6-FE831E192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663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C78FB-50BF-3DAA-7602-CF746535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3738D-9B97-AD02-D02A-25E01FF92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DF969-A797-E869-B178-A4924A106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8C9BA-C1DD-706C-23E8-C5563E4EE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2669E-7361-9D92-E260-B833692B3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73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6C7DA-6E84-983B-94C9-77CA1D093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0757A-0C04-7607-78A1-9E478BF872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F46A13-751D-2DEC-188D-1D0E55723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5B72B2-9898-E9ED-175F-60EDD3A4B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071337-FED3-7568-89A6-170E825A9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5AF47E-C8FE-FA11-C7DC-515D00CD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3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69F08-D0BA-44C7-6F0D-D3943C171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C80185-D482-26AD-4453-5418FCDD7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0C0CF6-0D76-6243-3718-C97943183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AA49F6-7719-4D54-08B4-7B8A5B575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1075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70141-021E-B07F-BE6A-4F2213E89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4D892-6691-1DAA-B3E5-74C6BC3459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02372A-EAB5-AA79-0212-6C60DA8BD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CBC1F-AC76-80C9-6511-CEFF325A52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9EB0B-B21C-1C0F-8F49-1D379AADC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F6C350-A846-7FF8-5AE6-9D2164E3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45106E-8274-3D30-695D-A44658C57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962392-0F2B-226F-85B7-0E6A3ECDC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396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8FC89-1A3F-8C4B-BC5B-AE7BE4E1D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BEB66C-6852-E28B-1A0C-C2A62C113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42DFB2-39A4-D25B-18CB-C9541FE96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847E42-7B1F-7A2D-9772-2F9CA911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341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16AF9A-A65C-C7BC-62EA-7E8B52DE4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965643-34B3-504E-E73D-525E31E02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6FA637-727D-5D68-6FB2-1D465C499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02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F5C5E-BB7B-9770-FEE9-6E57480EE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B5329-F084-7E7D-F99B-A550EC9DF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930557-50B9-C6ED-3BE7-6495C537F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3403D-7C55-6831-FFBB-D62AB2C69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A5B122-6ECB-B125-E728-05988E270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0CA9A-C267-2DE2-6E0C-08591913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871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D2807-C8C7-BD7D-32D9-5CB14C70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F09AE4-8D66-6D43-8789-71152BCF0E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1B24A-1BC3-AF39-3E6A-70BB36F9C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E1C845-B7DB-A6A4-2A7D-AF9CE80EB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CF7932-4C4D-577B-7331-78AC77BBD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B36D9B-31A2-6E61-E1D7-3C1E26A55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93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3E002-7FCA-669D-F6BB-89869095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0BED45-2008-D88F-CD6D-D6A2E076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19046-8DDB-C59E-39D6-25767BB84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BE586-6B01-D851-3E10-3026273CE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B8F2B-C4CB-00C8-6F46-F1D9D9089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147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D10BCD-E360-DC9C-2F1F-9E7994AAC9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49280-683D-48A3-BAC0-0AD27F63B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E22AF-10F2-6744-A30D-6937E3477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32E27-C312-23A0-5A8F-DBBB94C98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E8E74-C28C-C0D3-2595-7CAA0F4E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135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AC9E2-DCE3-7710-6133-50D43367A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79EC71-938D-E74C-E5A4-1B053ABAF8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D27AC-3D13-28D0-31FC-ABA38D572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1B060-A434-7770-238F-68997371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E02126-4A38-0A40-5A85-20EF55856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49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6BC9-C911-8FDD-79E9-B7EE9E33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665B9-DC82-FB05-73C3-A7902B16C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52D8A-37F0-7836-3868-41A5E02F9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87C29-8B96-E423-641C-3E71F1DF1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189BF-3611-226A-100A-4294D6426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9771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B9E46-18E9-4576-4B1A-0CA60EC80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E9ED2-2163-1BC2-FB64-CD42FB453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70779-4D7D-26BD-17BE-05CE65187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317D5-7EA2-ABCE-1D0A-35CC55738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BCAE4-F0EE-6CA1-BB33-5F831E841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0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97C97A-ADE2-B5B3-21B0-0617CD8B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623155-6A78-3CDD-ED15-25FD02E51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1DCDDA-8447-2A22-D9B9-D684A589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3647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F718F-4931-B752-D284-0F33869C8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14078-58B2-3192-03D5-20B023EA43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C88DCD-1469-95E9-0C9D-4C14F07A0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6B2E2-4459-0024-5873-6CDCD6BF2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4349F3-4CC9-AD16-8C4F-6A3E60656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1C6590-49F2-1C14-80B7-4BFF2FC8A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846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DF657-1C97-3D05-84EB-AF896A890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672EF-F51B-AE78-1FF4-170B5A405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838BB-9531-DF27-4AAB-5BDEC2192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7E32AC-22D5-4347-771E-91FC1A074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809B89-A5C6-E5D1-BCE2-90DC61A3F4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489B32-10A2-B032-5713-C9250B86C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751D6A-17E3-0540-86B0-5CDB3C309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969B11-0D4F-F406-CC98-68F4FAFB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0554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C151A-3459-2D13-1F03-2185FD74D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129CC6-27A9-CD36-4A5F-110924573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BC90F3-6645-11BF-497D-F9C30647F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06F912-3D38-69C5-C6A8-F3341542C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170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F79944-C4C2-4A59-57A7-9A337F821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878B7F-E2E4-6BFD-C68A-D711615AD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6F023-946F-E655-3D8C-69B404C99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870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25EE-D8C7-BF2C-D782-9DF5A1C1B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89831-067C-7D4E-F351-CC865600A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DA1392-614E-0C32-55A9-B1EAAFCD47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EFE017-ADEF-9CAC-D8B4-FFB1CEA0C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0266B-3E99-AC39-8A99-CC82C6CA8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5737B2-754E-E427-1DC8-139B14331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24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C229D-A4DC-2BD4-7781-6BF8DDA27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4A0D4E-6E15-37ED-2E82-ADBCF4D607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38D62-3FFE-CCF1-1B50-C1E7046357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B7E2E3-26D2-3CCB-3B82-9B737DFA1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F9A43-D3A8-96AE-37BD-544669C6B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FEC458-5C35-0E15-DE51-5CE2FE67C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7762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52707-79B6-16A2-F3A7-5F1E59997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DB4B7-8693-182C-1524-E9A0CE9DE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F2288-CC8D-D4D0-0DF3-BA4FBC37E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110DF-8358-EA5D-5FF5-8E9BBB259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4816A-0B6D-ADB6-675A-75C63192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08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3EAC9B-7962-F880-4BC7-8DC6978839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135093-860A-492E-BACB-9B910E731C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F10BC-4EFD-6E8C-451F-4BF72AE8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219AA-C86E-6CB9-91FE-64048EDF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657C4-67B9-4DE3-FCB9-C053800C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1772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4E608-BD01-1A4F-E8DA-204064CF3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A66995-A06B-637F-5BC7-DEC01BA923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936A3-C939-F1DF-C33A-5DF085C3E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F6388-DE64-7E26-FE54-42319D44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4663A-0E5B-318F-F9A8-30700E4A4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943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409A-38E6-6AFD-8CB6-67883B3BE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D6472-3421-7B39-CDA9-9FE809B73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55812F-B52D-CA2C-4F14-8E6147447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F8F67-75EC-BE50-8E7E-129F8B723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DBDBC-01BB-BC3A-AB5C-708608C0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63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4BC85-5C20-8996-26DB-F7B88454B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665A2-774B-C6A7-4FE9-254C9C47F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278DE4-E035-7BEB-BD7B-7B2D1AFE9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B269B1-9662-0F54-4DAB-1F1441EB1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6B5717-6587-6EB5-16ED-C046143A1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74A8C-0BF8-480A-9F6B-033D535C6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430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DE973-E476-4C1F-D8BF-CB7D308BA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E4930-D022-4AC1-76BB-A67A7BFBE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B89B0-9523-350F-4835-20FED003E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09D30-2265-63B3-19BF-7D3C69C82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53C52-4B5C-FDF5-DA2C-628E97195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994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5D73C-07CA-FF12-8842-8634BDDC8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BDC02-37C1-35DB-DA34-D6244ACDF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C47DE3-07E8-A5BC-FF9E-C71A426B6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588A-6827-5E2E-1066-43DBE989F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CC0A7E-EF2F-79F3-74BD-6193CEB6C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4CF7C-F923-220A-DB45-991CD8C19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3241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E2C91-EBC2-0FBB-BB1F-62FF10DC6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1D743C-8E89-7DAE-A96F-5353B70B4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6560B4-3D06-8F1A-BE3A-E21FBF21A1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DE5C07-CA96-95F1-3807-C2297B56B0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920797-B932-CE5E-DE6C-AF6D22552E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3CA3D-11DA-32A7-D4C5-B4D41E778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282F98-6832-7964-E5CB-578A7F4F0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4181F1-E56A-3488-1503-E02F9ACA3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2264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C7876-E51C-062E-4F28-8FE391220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5A69B5-EC3B-AFAD-C9D0-ED55C955F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2EBC59-2D5B-243B-B9AC-D15113DAF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1083A0-0B8A-7B86-5C68-10E975653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8658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92028B-0E22-0E61-0BF2-3A3A97712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19039-32DE-4F7B-1D1C-F360086FF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BB552-BAD5-5C25-37D6-7572E5F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790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1190E-00B7-4ADD-1E2F-6BDCFA368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715D4-4CD4-0268-0E19-BF2E9DE77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96E251-6F54-CAF4-3A58-2C1B597FE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6E8DEF-C5A0-1EAA-3AEB-34CA02032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E1116-A6B5-5290-AC22-F00CBF6F4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3BC7B6-886D-69D9-5134-036E3962C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700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CC593-06EC-91BA-0AD3-019A3DD4E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FF580-8FFD-ACBC-C699-7BEBD93A9A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D0336F-B447-8720-D858-4F0A34F98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ED1C6-30AE-65F2-B386-D43F02215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060A4-ADF0-7668-18BE-F8723BCC2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B9E91-AE33-4036-C5C2-C8F65C7F0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5106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21A6B-E2D1-D691-B21E-A1F69D6EA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C6308-8F9D-BB8D-13B0-D20FD9AC26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C7A95-4E7A-4716-FA74-ADB6F66D0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C7ADC-CA47-30BB-1553-954968F26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669E8-E12E-664E-50F8-C4B560635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659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A09891-5548-B24C-3B6B-AA9942B47C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FDDA4-5099-09BE-240D-5E8265D11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29C0B-8A27-3DE8-1D6B-9731AAA44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6F5A28-7309-B38B-C2CE-CCF0CB23C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2C81E-02DD-0B4D-EC36-D028A0DDC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018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B28B-747C-F1E9-0C35-9A8F7EED58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FE45F9-67C7-FC63-C4BD-30D2C43F35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3EB57-C0DD-F942-4B6D-7D440D520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5D8CE-B1C4-EFE8-B2AA-8653138DB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C86CC-5B06-EED0-4D5E-86B5B654E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1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C9964-26D3-9B78-FA95-F957447FF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4D33F5-15E9-C6B7-D569-3C58C5690C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8CCB22-FC27-8C75-EC9C-31398BA64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B97C4A-311B-D827-1A80-536EAABF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6C1564-F1F4-E4AE-3BB2-4C5BEC62C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5EC4B5-EC8D-589B-8D8D-F86AB7B61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317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649B4-F83C-2DC9-7AA9-23D52B983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74404-479D-C48F-860C-080B8FC8C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713CE-B560-4C8F-C51F-B01F4D4FD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CBBCA-9E76-85A9-7C77-9CF29F38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B4087-0768-3EA3-B4B4-1223B26B6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79800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D6FE0-016D-5972-2B6C-9464DA6F0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E5624-D0FF-4632-098D-BDB8AB4686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7BB12-ABF7-DDA5-B279-D84B97A64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D5106-26D4-33F4-B144-C6799AD00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D977F-427F-F42E-6281-8140AF1F0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630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45B5-BE39-2950-2E2C-29163A2FD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CA02A-545E-69B6-9E3E-6DE177B0D4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315ED-AC97-B923-4272-385F793E79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3D079C-1DC8-777F-4A65-AA4958070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FE350-AA33-1B8B-8AED-02A62D4C7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85A22-E437-F519-F3B3-85D80B64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105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798B-9F9E-D492-E494-7722546B4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75CE9A-8DCE-3F86-D598-296AA4B47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CF4722-2871-1806-A701-ED568FFD26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52CA4F-CE26-9583-C20A-A6C6AE9AD2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F3DD5-7EB7-E94F-834F-4EA4B44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A870F3-761C-EDBA-FC24-7DFFE5C1B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0D9570-16CD-A656-4560-B33E02B2D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F6334B-BE1C-B761-FD25-B65BD5AFA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92805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B7B96-7801-06EA-8D82-4E6DE0D31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15B7B4-D0AB-D260-BB46-F4D5CC071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E56917-EA2A-027B-B62A-67E155E74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035CB8-FA95-9429-D31D-8D9759169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0277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AD1FF6-95F0-8F09-2A77-75B807A2B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DA4B53-230E-E67C-D1C0-F1AE2D318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2479C-C603-80CA-21AD-3E2DF8383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37751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470E-F889-7F3D-1041-4F0EC0AA4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8D262-5658-0D28-2D10-9A4C19DF2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F6E148-6F67-C4BA-3209-E53F40F74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E528C-6F8C-ACC1-64CC-5D5CD5EFA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FD98A9-F5DE-B757-861A-31739218D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9ADAFF-8338-0D09-43B4-8601E92C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7300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30127-3F9E-7FDE-6A3F-F07208E53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C595B5-37D5-6AD9-3E78-A919435B25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41D96-3EAE-D658-49C4-A957B6DD6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7A9CC7-01D1-7F7A-38DA-FDA9E203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B0F6B-4687-6387-C2E6-BBC92F5B9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BB6AA2-565A-4CAC-14BB-ACDE7BB91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26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5DAEA-89CF-EEFE-997D-E85411AE3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BDEB6E-070A-73F4-C25F-3BBD0176B5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DAE2-E429-A93C-6450-185656CF0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04EAF-422E-5416-02E2-97F5574BE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FEB4C-FC59-F878-35E7-59A38D83A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4433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4E2D47-FC30-C062-A358-E8E62831FA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30AE-55E7-B521-2646-4F081A198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22EC9-F23F-2BD7-3509-D406847CE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5D9E2-D5D9-9D12-C83D-EDB79AD01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0B836-F484-DF78-1D13-CABB8AF8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98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BEA40D-7441-9AF8-4A2E-B3471A752F7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B1BD7F-526E-6141-177A-EFCABB7C4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33DF3-19C9-C5CF-7205-16973C9E1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76079-88D5-E0EB-0687-06369FABCF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FAFB4-971C-E0A4-328D-CE93B3CAE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C0DC5-D84F-0E0F-142C-5F8071316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6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A1E4C3-FE65-D07E-7523-5FDB07EEF72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346C0B-0198-493D-4F2F-617773E6D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BA354E-2B49-2199-955F-4816E2F1A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10E44-46D4-549A-2DE9-C966E62D7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7C5F6-D88A-E4C9-41EF-E44EB3BB10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C659F-7AF8-CC36-673A-DBEAB1F32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25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CFE2F9B-B852-047D-3C27-C1F67E26840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F1C14A-2A98-CC67-E1FF-C8AD02AEF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7D879-03E9-1232-3D85-0054EB023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A62A9F-AB7F-26A1-0A82-D2C2D76390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24DAE-0BB6-834F-5AFF-B6AC9B95C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71BC0-6F19-07BC-04C7-9158CA1A6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7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1A23FFF-7C30-4ADC-BC24-661162CDF31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474D0B-7C35-7313-31A2-9AB798D62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B6A19-136C-1BC8-AD55-1B887948D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7CAA0-EE2F-40F6-2E26-81B38387B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DEED9-9F6F-C255-2857-615265D26C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F3668-4BB1-FE63-1D7A-316E98682F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54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AEDF99-5AB0-E762-3A5E-1B4C961A29C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363CB5-6DCB-87DC-AE2A-109E74EA6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02BD9-5F0B-6E65-F82B-2F4AF8516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2E483-4476-849F-C59E-ED017B461E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5F2A-F249-DDE8-C202-15D221C742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8A03A-27A2-2791-26E4-C8C1D138E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41D13A-4DD9-51C4-8192-DC0E5D9332B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8244B3-0AA2-BACC-95B8-6F822BCC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A9D93-61AE-FD63-B354-14B664CF96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45349-078D-2B4D-9B03-464BD30C8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28CD2-A6D0-CC95-EA9C-6302E69A22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71B48-AF2F-4C54-9D51-F802CE3BB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9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77171A-CBDC-E052-59D4-8B7CC602102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FCB93F-1C97-D86F-2ED8-F74B510E8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3A64B-8FE3-6D30-313C-B39A3900F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3461C-4C13-B791-4AC3-33FA934D12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66E65-C888-C150-445C-D24DCD8F0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044F2-656C-6D9D-C856-E3DC033113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7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7C68-486E-0AB4-1FF1-2E6467C31C0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68D9F0-11D4-AFF1-7348-032245476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ABDB7-C779-7E60-48E2-28F0AB854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7C674-D2FE-0A4F-0AEC-E173718EED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74B3D-6FD9-9BEB-E1E6-C6A695C95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AD708-65C5-046F-B27A-F42BAA92F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80EBA8-E0AB-034A-D5FF-3C22A339F99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C16AAD-BF46-09B0-F514-A9E7B14F8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54C2D7-37FB-734F-41C9-C70E2CE5E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D200C-F063-D47C-459E-191C32B151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95B60-68CA-FCB5-FEAE-FA561CF5D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480EB-DFAF-D044-389E-7633944A3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16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5C573DA-9775-53BC-A379-ACEE48FCD7A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4FC19D-1E15-2C15-C708-F6F69A117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EE891-D85A-6D46-5C84-DC36F85DA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41DF4-3FA2-CDB7-17EB-D1895E77D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6D558-0794-08F0-A9B0-1F272D5D3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2540E-9C4F-2862-BAD8-540355E0B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2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948939-E611-0534-B19E-0BB1EF6C74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836B635-AC7E-8F30-7946-850B6BD386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44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9BD95A-96BC-8F47-6F44-997A33DD6E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E4DD747-991B-FCB6-1A4D-EC3C8F1B88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08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9BE292-5B29-7BD5-275D-E378DFABFC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CC090C2-AEA2-72D2-F3AC-DD6AB1E572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20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B4C378-E1E5-C718-836E-8785DAA62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161CD3C-39D3-B246-2090-151DACF4A1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583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90EFA22-954C-CB4B-2C63-6C82EC3E55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DA9484-0020-F775-6E99-849E788AAD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58849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A81D74E9-B5FD-2745-8D74-552D94EB10EE}"/>
    </a:ext>
  </a:extLst>
</a:theme>
</file>

<file path=ppt/theme/theme10.xml><?xml version="1.0" encoding="utf-8"?>
<a:theme xmlns:a="http://schemas.openxmlformats.org/drawingml/2006/main" name="Dark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2F6B1328-E8D7-A94D-9E98-12538A96AD26}"/>
    </a:ext>
  </a:extLst>
</a:theme>
</file>

<file path=ppt/theme/theme2.xml><?xml version="1.0" encoding="utf-8"?>
<a:theme xmlns:a="http://schemas.openxmlformats.org/drawingml/2006/main" name="Light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55E46CCD-7510-4E44-BD8A-8CB2B7EC736C}"/>
    </a:ext>
  </a:extLst>
</a:theme>
</file>

<file path=ppt/theme/theme3.xml><?xml version="1.0" encoding="utf-8"?>
<a:theme xmlns:a="http://schemas.openxmlformats.org/drawingml/2006/main" name="Light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C9A0E903-9CF4-704D-B1EF-8AD0460C8E5C}"/>
    </a:ext>
  </a:extLst>
</a:theme>
</file>

<file path=ppt/theme/theme4.xml><?xml version="1.0" encoding="utf-8"?>
<a:theme xmlns:a="http://schemas.openxmlformats.org/drawingml/2006/main" name="Light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8829D04D-9356-9B44-A3F7-A69E8F949FC6}"/>
    </a:ext>
  </a:extLst>
</a:theme>
</file>

<file path=ppt/theme/theme5.xml><?xml version="1.0" encoding="utf-8"?>
<a:theme xmlns:a="http://schemas.openxmlformats.org/drawingml/2006/main" name="Light Mode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2FEC611A-4C6B-CA4F-AA63-E2C14B23138F}"/>
    </a:ext>
  </a:extLst>
</a:theme>
</file>

<file path=ppt/theme/theme6.xml><?xml version="1.0" encoding="utf-8"?>
<a:theme xmlns:a="http://schemas.openxmlformats.org/drawingml/2006/main" name="Dark Mo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F57FCC17-399F-144C-BEC9-87ADF49DD892}"/>
    </a:ext>
  </a:extLst>
</a:theme>
</file>

<file path=ppt/theme/theme7.xml><?xml version="1.0" encoding="utf-8"?>
<a:theme xmlns:a="http://schemas.openxmlformats.org/drawingml/2006/main" name="Dark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8D7BE344-1BB8-FD48-98EF-89F388201640}"/>
    </a:ext>
  </a:extLst>
</a:theme>
</file>

<file path=ppt/theme/theme8.xml><?xml version="1.0" encoding="utf-8"?>
<a:theme xmlns:a="http://schemas.openxmlformats.org/drawingml/2006/main" name="Dark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5E8DA482-F3AA-8B41-8B70-9C56BD65E8C2}"/>
    </a:ext>
  </a:extLst>
</a:theme>
</file>

<file path=ppt/theme/theme9.xml><?xml version="1.0" encoding="utf-8"?>
<a:theme xmlns:a="http://schemas.openxmlformats.org/drawingml/2006/main" name="Dark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B7EB9667-F3FE-4241-AA8D-E1848C72B21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Light Mode 1</Template>
  <TotalTime>0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Aptos</vt:lpstr>
      <vt:lpstr>Arial</vt:lpstr>
      <vt:lpstr>Gantari Medium</vt:lpstr>
      <vt:lpstr>Light Mode 2</vt:lpstr>
      <vt:lpstr>Light Mode 3</vt:lpstr>
      <vt:lpstr>Light Mode 4</vt:lpstr>
      <vt:lpstr>Light Mode 5</vt:lpstr>
      <vt:lpstr>Light Mode 6</vt:lpstr>
      <vt:lpstr>Dark Mode 1</vt:lpstr>
      <vt:lpstr>Dark Mode 2</vt:lpstr>
      <vt:lpstr>Dark Mode 3</vt:lpstr>
      <vt:lpstr>Dark Mode 4</vt:lpstr>
      <vt:lpstr>Dark Mode 5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Alicia Bokowy</dc:creator>
  <cp:lastModifiedBy>Alicia Bokowy</cp:lastModifiedBy>
  <cp:revision>1</cp:revision>
  <dcterms:created xsi:type="dcterms:W3CDTF">2026-07-17T17:15:27Z</dcterms:created>
  <dcterms:modified xsi:type="dcterms:W3CDTF">2026-07-17T17:15:49Z</dcterms:modified>
</cp:coreProperties>
</file>